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61" r:id="rId4"/>
    <p:sldId id="267" r:id="rId5"/>
    <p:sldId id="270" r:id="rId6"/>
    <p:sldId id="271" r:id="rId7"/>
    <p:sldId id="272" r:id="rId8"/>
    <p:sldId id="263" r:id="rId9"/>
    <p:sldId id="258" r:id="rId10"/>
    <p:sldId id="266" r:id="rId11"/>
    <p:sldId id="273" r:id="rId12"/>
    <p:sldId id="262" r:id="rId13"/>
    <p:sldId id="274" r:id="rId14"/>
    <p:sldId id="275" r:id="rId15"/>
    <p:sldId id="264" r:id="rId16"/>
    <p:sldId id="26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민수 곽" initials="민곽" lastIdx="3" clrIdx="0">
    <p:extLst>
      <p:ext uri="{19B8F6BF-5375-455C-9EA6-DF929625EA0E}">
        <p15:presenceInfo xmlns:p15="http://schemas.microsoft.com/office/powerpoint/2012/main" userId="민수 곽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696" autoAdjust="0"/>
  </p:normalViewPr>
  <p:slideViewPr>
    <p:cSldViewPr snapToGrid="0">
      <p:cViewPr varScale="1">
        <p:scale>
          <a:sx n="102" d="100"/>
          <a:sy n="102" d="100"/>
        </p:scale>
        <p:origin x="9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0E897-506F-4CE8-8665-9BB5561F8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C5ADC9-FB36-442D-BFC2-BB7DD4692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3D53F-CEAB-4CAB-98E4-694956689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F05A1-116F-482E-AE55-BAE6B6DFD8E8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A8A06-0777-464E-8C8F-44E07902F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4982A9-0ED6-40FE-8519-2477B13D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3B7A6-4570-4AFF-84A1-BD4CCAC4A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090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B6DB2-AD53-49A4-9B52-56077BDC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E22371-0C61-48F6-9D6B-EF8DFD939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34F57-542C-43AA-965E-A34E32DE1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F05A1-116F-482E-AE55-BAE6B6DFD8E8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FD81D-F66A-4BEF-9DBA-EDFBAD02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27C58E-1912-42EC-8075-837DA41C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3B7A6-4570-4AFF-84A1-BD4CCAC4A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78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FD6EE1-DC4C-4F68-9141-647C5A248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7DC371-54C2-452D-BF77-1199D8EC6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1EDDA-4EC3-4E20-9BE9-4A42A542E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F05A1-116F-482E-AE55-BAE6B6DFD8E8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106A6-2973-498A-BD6B-972EDCC6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F42A46-FB38-48E2-86A0-8D981619B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3B7A6-4570-4AFF-84A1-BD4CCAC4A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45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754EF-231A-46EF-A171-470520AB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2FC4A-EF18-463A-99F7-296FCAE30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501EBA-0AF9-4968-A0A1-E026F6357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F05A1-116F-482E-AE55-BAE6B6DFD8E8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26E1F3-DEE2-486E-A45C-1C74D395B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13538-EAC5-4241-8222-197273DC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3B7A6-4570-4AFF-84A1-BD4CCAC4A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1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A17F4-9668-45BB-9DE6-15D3F506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955707-F1AB-4C37-A386-AD515AAB7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25FBEB-7C47-490F-8F33-B78019198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F05A1-116F-482E-AE55-BAE6B6DFD8E8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9BBD3-E89E-435F-BA6C-C9CBBC4C5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3C0D2A-B59E-42B6-9415-9E50B00F7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3B7A6-4570-4AFF-84A1-BD4CCAC4A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94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D7B5B-301E-4665-845F-214432CC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E34EA6-848D-42EB-9798-8CEAB3C703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BEBFBF-7429-4E0B-9403-0036EEA64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ED2983-59D1-4A60-849C-F753A5EAF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F05A1-116F-482E-AE55-BAE6B6DFD8E8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07DCEB-C41D-42D6-83C6-578FE2CBE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DE46EA-1210-4FDD-913C-9D4CC0372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3B7A6-4570-4AFF-84A1-BD4CCAC4A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22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914F7-0923-4B77-8E34-E7D7513C5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462C5A-D419-493D-878E-0B027ADE1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4D7356-1F43-4787-AA3F-FC8F94A56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FEFF11-EAEB-4881-A11A-8A39DB1CD9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DD1580-C5B7-4CFF-8FA2-00704FAEF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C86983-D26C-4FFB-A871-9D424D458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F05A1-116F-482E-AE55-BAE6B6DFD8E8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45BA47-BEC1-4139-AD3E-E7E28C6F2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299BB-CE0D-4B10-9183-5C7A489F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3B7A6-4570-4AFF-84A1-BD4CCAC4A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457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8B1AC-C3CA-4E38-ADD3-7AD8B3C9A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6D8B33-5077-4CA5-A49F-A47AB5635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F05A1-116F-482E-AE55-BAE6B6DFD8E8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A960A6-9F77-400C-A849-1A2283119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17B00E-DB9E-4628-BBCF-E34518B3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3B7A6-4570-4AFF-84A1-BD4CCAC4A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68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E626B4-EB26-4193-9FD0-69893E39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F05A1-116F-482E-AE55-BAE6B6DFD8E8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21334C-BDB6-47FF-BDB5-02565D3F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52089-B863-4891-806E-CC2B5D44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3B7A6-4570-4AFF-84A1-BD4CCAC4A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34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55D17-A662-47FA-A385-937F724B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F630C9-CCD5-4D7B-8140-D1D7AC48E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47614C-4F72-4D96-9646-D2EA99570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6BE33D-31FE-4DFF-9F40-630DEC6B7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F05A1-116F-482E-AE55-BAE6B6DFD8E8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823468-7056-4DE9-9D11-7F43EBB92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04A7C1-4DF9-4243-BE1C-25F49099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3B7A6-4570-4AFF-84A1-BD4CCAC4A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319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50D36-15D4-4D44-BFE9-3FB0739F6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1D1514-A58B-4B35-9724-DA777EC41F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245184-A25B-4EA7-8B68-A40DB9EDE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E5E760-5B2F-4103-989B-E5AB63A3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F05A1-116F-482E-AE55-BAE6B6DFD8E8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CCCD24-B366-4BBF-9C23-9DFAD557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F9EFA5-E2F6-478E-BD5A-7EEEE7A9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3B7A6-4570-4AFF-84A1-BD4CCAC4A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64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4ED8DE-F7A3-44BC-B893-993931776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84AC68-5361-4119-A6F4-730E62D08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B24115-D484-4357-8707-B0E06FEE8C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F05A1-116F-482E-AE55-BAE6B6DFD8E8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ED392-ACA6-4DD0-A5C4-318E11953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6A485A-A678-4D3A-A943-ABDEC42B1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3B7A6-4570-4AFF-84A1-BD4CCAC4A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71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B1C1E3-9182-4F6A-9C85-240D8788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194"/>
            <a:ext cx="9079987" cy="5446542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8A43DC-0514-4DAC-9411-633C8B68ED9D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D0459E-CFAA-4704-B60A-08D38EA32437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1802A-70CF-4AD5-81B7-6243DFC72003}"/>
              </a:ext>
            </a:extLst>
          </p:cNvPr>
          <p:cNvSpPr txBox="1"/>
          <p:nvPr/>
        </p:nvSpPr>
        <p:spPr>
          <a:xfrm>
            <a:off x="9079991" y="1174891"/>
            <a:ext cx="3189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누르면 로그인 </a:t>
            </a:r>
            <a:r>
              <a:rPr lang="ko-KR" altLang="en-US" sz="1600" dirty="0" err="1"/>
              <a:t>모달창이</a:t>
            </a:r>
            <a:r>
              <a:rPr lang="ko-KR" altLang="en-US" sz="1600" dirty="0"/>
              <a:t> 뜸</a:t>
            </a:r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448A0-0542-4293-A6A6-E05722BAF524}"/>
              </a:ext>
            </a:extLst>
          </p:cNvPr>
          <p:cNvSpPr txBox="1"/>
          <p:nvPr/>
        </p:nvSpPr>
        <p:spPr>
          <a:xfrm>
            <a:off x="2297968" y="161982"/>
            <a:ext cx="3945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+mj-ea"/>
                <a:ea typeface="+mj-ea"/>
              </a:rPr>
              <a:t>에셋스토어</a:t>
            </a:r>
            <a:r>
              <a:rPr lang="ko-KR" altLang="en-US" sz="2000" dirty="0">
                <a:latin typeface="+mj-ea"/>
                <a:ea typeface="+mj-ea"/>
              </a:rPr>
              <a:t> 메인 화면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로그인 전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F784FAC3-BDE1-4DC4-BBC3-D053F2A7AE8F}"/>
              </a:ext>
            </a:extLst>
          </p:cNvPr>
          <p:cNvSpPr/>
          <p:nvPr/>
        </p:nvSpPr>
        <p:spPr>
          <a:xfrm>
            <a:off x="7953829" y="920139"/>
            <a:ext cx="1076091" cy="474277"/>
          </a:xfrm>
          <a:prstGeom prst="fram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5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79CAF1-BF10-4C76-8CEF-3DDDAE2F7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13158"/>
            <a:ext cx="9079992" cy="542488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78B019C-1898-42B3-B806-CFAF084CE67F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B8B1EFA-546D-42F3-AF30-E5D8B99D3D7C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FE19C-4546-4710-BCBE-C49BDAB678DC}"/>
              </a:ext>
            </a:extLst>
          </p:cNvPr>
          <p:cNvSpPr txBox="1"/>
          <p:nvPr/>
        </p:nvSpPr>
        <p:spPr>
          <a:xfrm>
            <a:off x="3166993" y="292608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시리즈 상세보기 화면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34A32A-1C37-455D-B8F3-FE11B78041E4}"/>
              </a:ext>
            </a:extLst>
          </p:cNvPr>
          <p:cNvSpPr txBox="1"/>
          <p:nvPr/>
        </p:nvSpPr>
        <p:spPr>
          <a:xfrm>
            <a:off x="9029921" y="1174891"/>
            <a:ext cx="32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좌우 화살표를 눌러 시리즈 이미지를 볼 수 있다</a:t>
            </a:r>
            <a:r>
              <a:rPr lang="en-US" altLang="ko-KR" sz="1600" dirty="0"/>
              <a:t>.</a:t>
            </a: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7B2E70FF-F900-4C48-AD71-07147647422F}"/>
              </a:ext>
            </a:extLst>
          </p:cNvPr>
          <p:cNvSpPr/>
          <p:nvPr/>
        </p:nvSpPr>
        <p:spPr>
          <a:xfrm>
            <a:off x="1810653" y="1514959"/>
            <a:ext cx="6016255" cy="4474780"/>
          </a:xfrm>
          <a:prstGeom prst="frame">
            <a:avLst>
              <a:gd name="adj1" fmla="val 2398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386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FDBA2C-B15C-47D6-A97C-6F531A079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13158"/>
            <a:ext cx="9079991" cy="540208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78B019C-1898-42B3-B806-CFAF084CE67F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B8B1EFA-546D-42F3-AF30-E5D8B99D3D7C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FE19C-4546-4710-BCBE-C49BDAB678DC}"/>
              </a:ext>
            </a:extLst>
          </p:cNvPr>
          <p:cNvSpPr txBox="1"/>
          <p:nvPr/>
        </p:nvSpPr>
        <p:spPr>
          <a:xfrm>
            <a:off x="3166993" y="292608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본인 작품 상세보기 화면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34A32A-1C37-455D-B8F3-FE11B78041E4}"/>
              </a:ext>
            </a:extLst>
          </p:cNvPr>
          <p:cNvSpPr txBox="1"/>
          <p:nvPr/>
        </p:nvSpPr>
        <p:spPr>
          <a:xfrm>
            <a:off x="9029921" y="1174891"/>
            <a:ext cx="32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작품을 수정하거나 삭제</a:t>
            </a:r>
            <a:r>
              <a:rPr lang="en-US" altLang="ko-KR" sz="1600" dirty="0"/>
              <a:t>(</a:t>
            </a:r>
            <a:r>
              <a:rPr lang="ko-KR" altLang="en-US" sz="1600" dirty="0"/>
              <a:t>일러스트는 아예 새로운 것 금지</a:t>
            </a:r>
            <a:r>
              <a:rPr lang="en-US" altLang="ko-KR" sz="1600" dirty="0"/>
              <a:t>)</a:t>
            </a: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7B2E70FF-F900-4C48-AD71-07147647422F}"/>
              </a:ext>
            </a:extLst>
          </p:cNvPr>
          <p:cNvSpPr/>
          <p:nvPr/>
        </p:nvSpPr>
        <p:spPr>
          <a:xfrm>
            <a:off x="6501620" y="4500852"/>
            <a:ext cx="1426321" cy="457647"/>
          </a:xfrm>
          <a:prstGeom prst="frame">
            <a:avLst>
              <a:gd name="adj1" fmla="val 15298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561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AE7067-F5D5-4490-80F3-F8F76097D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646"/>
            <a:ext cx="9046140" cy="526491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1C06806-FBB0-4B81-8583-998F72AB4573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A910C93-02B3-472E-B35B-B10459B3DD4A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0579D888-D8B5-4FD6-9CCE-E7B064371095}"/>
              </a:ext>
            </a:extLst>
          </p:cNvPr>
          <p:cNvSpPr/>
          <p:nvPr/>
        </p:nvSpPr>
        <p:spPr>
          <a:xfrm>
            <a:off x="514345" y="1845785"/>
            <a:ext cx="2096879" cy="2877044"/>
          </a:xfrm>
          <a:prstGeom prst="frame">
            <a:avLst>
              <a:gd name="adj1" fmla="val 4222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B45AE70-7363-49B0-AD57-5479B7F076ED}"/>
              </a:ext>
            </a:extLst>
          </p:cNvPr>
          <p:cNvSpPr/>
          <p:nvPr/>
        </p:nvSpPr>
        <p:spPr>
          <a:xfrm>
            <a:off x="281173" y="1612613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1F468B84-2354-4FA7-A96F-9DD6778B7A8D}"/>
              </a:ext>
            </a:extLst>
          </p:cNvPr>
          <p:cNvSpPr/>
          <p:nvPr/>
        </p:nvSpPr>
        <p:spPr>
          <a:xfrm>
            <a:off x="2844396" y="1902431"/>
            <a:ext cx="3046468" cy="466344"/>
          </a:xfrm>
          <a:prstGeom prst="frame">
            <a:avLst>
              <a:gd name="adj1" fmla="val 16071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C2CA3A9-AAFE-4733-9DFA-3E6FEACC7471}"/>
              </a:ext>
            </a:extLst>
          </p:cNvPr>
          <p:cNvSpPr/>
          <p:nvPr/>
        </p:nvSpPr>
        <p:spPr>
          <a:xfrm>
            <a:off x="2645076" y="1572724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AD2B4A74-D0E6-48B8-93DD-3B7A742104B6}"/>
              </a:ext>
            </a:extLst>
          </p:cNvPr>
          <p:cNvSpPr/>
          <p:nvPr/>
        </p:nvSpPr>
        <p:spPr>
          <a:xfrm>
            <a:off x="3243687" y="2535697"/>
            <a:ext cx="4677183" cy="2187132"/>
          </a:xfrm>
          <a:prstGeom prst="frame">
            <a:avLst>
              <a:gd name="adj1" fmla="val 4798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33573-4FE6-479C-9CF9-DA7D7E51F023}"/>
              </a:ext>
            </a:extLst>
          </p:cNvPr>
          <p:cNvSpPr txBox="1"/>
          <p:nvPr/>
        </p:nvSpPr>
        <p:spPr>
          <a:xfrm>
            <a:off x="9029921" y="1174891"/>
            <a:ext cx="3239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자신의 프로필 아이콘과 이름 가지고 있는 포인트를 나타냄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구입하거나 </a:t>
            </a:r>
            <a:r>
              <a:rPr lang="ko-KR" altLang="en-US" sz="1600" dirty="0" err="1"/>
              <a:t>북마크</a:t>
            </a:r>
            <a:r>
              <a:rPr lang="en-US" altLang="ko-KR" sz="1600" dirty="0"/>
              <a:t>, </a:t>
            </a:r>
            <a:r>
              <a:rPr lang="ko-KR" altLang="en-US" sz="1600" dirty="0"/>
              <a:t>팔로우한 작가들</a:t>
            </a:r>
            <a:r>
              <a:rPr lang="en-US" altLang="ko-KR" sz="1600" dirty="0"/>
              <a:t>, </a:t>
            </a:r>
            <a:r>
              <a:rPr lang="ko-KR" altLang="en-US" sz="1600" dirty="0"/>
              <a:t>메시지 목록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구입한 작품들</a:t>
            </a:r>
            <a:endParaRPr lang="en-US" altLang="ko-KR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199CBE2-B5A7-4101-8806-D2127ABBEA89}"/>
              </a:ext>
            </a:extLst>
          </p:cNvPr>
          <p:cNvSpPr/>
          <p:nvPr/>
        </p:nvSpPr>
        <p:spPr>
          <a:xfrm>
            <a:off x="3088785" y="2368775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B3F465-E1A9-433A-94CD-E94C5F056A12}"/>
              </a:ext>
            </a:extLst>
          </p:cNvPr>
          <p:cNvSpPr txBox="1"/>
          <p:nvPr/>
        </p:nvSpPr>
        <p:spPr>
          <a:xfrm>
            <a:off x="2878248" y="250648"/>
            <a:ext cx="3599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일러스트 구매자 프로필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구입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6725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55C54C-B56B-4D13-95AE-1DD3DF4F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45400"/>
            <a:ext cx="9079992" cy="5271319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1C06806-FBB0-4B81-8583-998F72AB4573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A910C93-02B3-472E-B35B-B10459B3DD4A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8A1AF-77DA-4AB1-AD30-FB3EDE408743}"/>
              </a:ext>
            </a:extLst>
          </p:cNvPr>
          <p:cNvSpPr txBox="1"/>
          <p:nvPr/>
        </p:nvSpPr>
        <p:spPr>
          <a:xfrm>
            <a:off x="2612225" y="241171"/>
            <a:ext cx="3855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일러스트 구매자 프로필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 err="1">
                <a:latin typeface="+mj-ea"/>
                <a:ea typeface="+mj-ea"/>
              </a:rPr>
              <a:t>북마크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AD2B4A74-D0E6-48B8-93DD-3B7A742104B6}"/>
              </a:ext>
            </a:extLst>
          </p:cNvPr>
          <p:cNvSpPr/>
          <p:nvPr/>
        </p:nvSpPr>
        <p:spPr>
          <a:xfrm>
            <a:off x="3243687" y="2601686"/>
            <a:ext cx="4677183" cy="2187132"/>
          </a:xfrm>
          <a:prstGeom prst="frame">
            <a:avLst>
              <a:gd name="adj1" fmla="val 4798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33573-4FE6-479C-9CF9-DA7D7E51F023}"/>
              </a:ext>
            </a:extLst>
          </p:cNvPr>
          <p:cNvSpPr txBox="1"/>
          <p:nvPr/>
        </p:nvSpPr>
        <p:spPr>
          <a:xfrm>
            <a:off x="9029921" y="1174891"/>
            <a:ext cx="323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북마크한 작품들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52357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69F9E9-4F5E-44A3-99B5-810F0F68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546"/>
            <a:ext cx="9079991" cy="5384879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D430A61-F027-4AB8-ADA0-780EE2FDA08B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461B7F-7C89-4A33-B874-1197B9D79639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69908-A4FE-49EF-A349-B90E8F134EB9}"/>
              </a:ext>
            </a:extLst>
          </p:cNvPr>
          <p:cNvSpPr txBox="1"/>
          <p:nvPr/>
        </p:nvSpPr>
        <p:spPr>
          <a:xfrm>
            <a:off x="3761577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포인트 충전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E66-910D-4F14-A6AB-107C088B08E1}"/>
              </a:ext>
            </a:extLst>
          </p:cNvPr>
          <p:cNvSpPr txBox="1"/>
          <p:nvPr/>
        </p:nvSpPr>
        <p:spPr>
          <a:xfrm>
            <a:off x="9029921" y="1174891"/>
            <a:ext cx="323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현재 가지고 있는 포인트를 출력</a:t>
            </a:r>
            <a:r>
              <a:rPr lang="en-US" altLang="ko-KR" sz="1600" dirty="0"/>
              <a:t>, </a:t>
            </a:r>
            <a:r>
              <a:rPr lang="ko-KR" altLang="en-US" sz="1600" dirty="0"/>
              <a:t>충전포인트를 입력 후 결제수단을 선택</a:t>
            </a:r>
            <a:r>
              <a:rPr lang="en-US" altLang="ko-KR" sz="1600" dirty="0"/>
              <a:t>, </a:t>
            </a:r>
            <a:r>
              <a:rPr lang="ko-KR" altLang="en-US" sz="1600" dirty="0"/>
              <a:t>결제 후 포인트를 출력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포인트 충전을 취소 및 충전</a:t>
            </a:r>
            <a:endParaRPr lang="en-US" altLang="ko-KR" sz="1600" dirty="0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EC9C11AE-0DAF-4F59-8B5A-F3FCED07A515}"/>
              </a:ext>
            </a:extLst>
          </p:cNvPr>
          <p:cNvSpPr/>
          <p:nvPr/>
        </p:nvSpPr>
        <p:spPr>
          <a:xfrm>
            <a:off x="3079470" y="2314047"/>
            <a:ext cx="3820950" cy="2318179"/>
          </a:xfrm>
          <a:prstGeom prst="frame">
            <a:avLst>
              <a:gd name="adj1" fmla="val 1731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A2A6D6-20F9-4445-9854-FAAB3E360CEF}"/>
              </a:ext>
            </a:extLst>
          </p:cNvPr>
          <p:cNvSpPr/>
          <p:nvPr/>
        </p:nvSpPr>
        <p:spPr>
          <a:xfrm>
            <a:off x="2846298" y="1986605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C0669621-99AA-457C-8020-700226F2A889}"/>
              </a:ext>
            </a:extLst>
          </p:cNvPr>
          <p:cNvSpPr/>
          <p:nvPr/>
        </p:nvSpPr>
        <p:spPr>
          <a:xfrm>
            <a:off x="3079471" y="4669934"/>
            <a:ext cx="3820950" cy="436000"/>
          </a:xfrm>
          <a:prstGeom prst="frame">
            <a:avLst>
              <a:gd name="adj1" fmla="val 8803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2D36171-A07A-4F54-A631-0F67E8A1B623}"/>
              </a:ext>
            </a:extLst>
          </p:cNvPr>
          <p:cNvSpPr/>
          <p:nvPr/>
        </p:nvSpPr>
        <p:spPr>
          <a:xfrm>
            <a:off x="2794150" y="4436762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964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4E361B0-C58F-42AE-857C-EE0539EAB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04889"/>
            <a:ext cx="9079992" cy="5281589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D430A61-F027-4AB8-ADA0-780EE2FDA08B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461B7F-7C89-4A33-B874-1197B9D79639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69908-A4FE-49EF-A349-B90E8F134EB9}"/>
              </a:ext>
            </a:extLst>
          </p:cNvPr>
          <p:cNvSpPr txBox="1"/>
          <p:nvPr/>
        </p:nvSpPr>
        <p:spPr>
          <a:xfrm>
            <a:off x="2478486" y="292985"/>
            <a:ext cx="4737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일러스트 작가의 프로필에 들어갔을 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E66-910D-4F14-A6AB-107C088B08E1}"/>
              </a:ext>
            </a:extLst>
          </p:cNvPr>
          <p:cNvSpPr txBox="1"/>
          <p:nvPr/>
        </p:nvSpPr>
        <p:spPr>
          <a:xfrm>
            <a:off x="9029921" y="1174891"/>
            <a:ext cx="323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작가의 프로필 아이콘과 작가소개 출력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마음에 든 작가를 </a:t>
            </a:r>
            <a:r>
              <a:rPr lang="ko-KR" altLang="en-US" sz="1600" dirty="0" err="1"/>
              <a:t>팔로우</a:t>
            </a:r>
            <a:r>
              <a:rPr lang="ko-KR" altLang="en-US" sz="1600" dirty="0"/>
              <a:t> 하거나 전하고 싶은 말 메시지 보내기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작가의 작품들과 </a:t>
            </a:r>
            <a:r>
              <a:rPr lang="ko-KR" altLang="en-US" sz="1600" dirty="0" err="1"/>
              <a:t>팔로워</a:t>
            </a:r>
            <a:r>
              <a:rPr lang="ko-KR" altLang="en-US" sz="1600" dirty="0"/>
              <a:t> 사람들 확인</a:t>
            </a:r>
            <a:endParaRPr lang="en-US" altLang="ko-KR" sz="1600" dirty="0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EC9C11AE-0DAF-4F59-8B5A-F3FCED07A515}"/>
              </a:ext>
            </a:extLst>
          </p:cNvPr>
          <p:cNvSpPr/>
          <p:nvPr/>
        </p:nvSpPr>
        <p:spPr>
          <a:xfrm>
            <a:off x="526849" y="4800707"/>
            <a:ext cx="2037241" cy="404970"/>
          </a:xfrm>
          <a:prstGeom prst="frame">
            <a:avLst>
              <a:gd name="adj1" fmla="val 13524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A2A6D6-20F9-4445-9854-FAAB3E360CEF}"/>
              </a:ext>
            </a:extLst>
          </p:cNvPr>
          <p:cNvSpPr/>
          <p:nvPr/>
        </p:nvSpPr>
        <p:spPr>
          <a:xfrm>
            <a:off x="263658" y="1621636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C0669621-99AA-457C-8020-700226F2A889}"/>
              </a:ext>
            </a:extLst>
          </p:cNvPr>
          <p:cNvSpPr/>
          <p:nvPr/>
        </p:nvSpPr>
        <p:spPr>
          <a:xfrm>
            <a:off x="2886524" y="1911352"/>
            <a:ext cx="1760889" cy="466344"/>
          </a:xfrm>
          <a:prstGeom prst="frame">
            <a:avLst>
              <a:gd name="adj1" fmla="val 1891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2D36171-A07A-4F54-A631-0F67E8A1B623}"/>
              </a:ext>
            </a:extLst>
          </p:cNvPr>
          <p:cNvSpPr/>
          <p:nvPr/>
        </p:nvSpPr>
        <p:spPr>
          <a:xfrm>
            <a:off x="147830" y="4770020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E74A30F-2B00-4F4F-9862-716582C2EE9E}"/>
              </a:ext>
            </a:extLst>
          </p:cNvPr>
          <p:cNvSpPr/>
          <p:nvPr/>
        </p:nvSpPr>
        <p:spPr>
          <a:xfrm>
            <a:off x="2628317" y="1610827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283523CA-0162-48E4-BCE3-574C624808DA}"/>
              </a:ext>
            </a:extLst>
          </p:cNvPr>
          <p:cNvSpPr/>
          <p:nvPr/>
        </p:nvSpPr>
        <p:spPr>
          <a:xfrm>
            <a:off x="496830" y="1876067"/>
            <a:ext cx="2067260" cy="2884525"/>
          </a:xfrm>
          <a:prstGeom prst="frame">
            <a:avLst>
              <a:gd name="adj1" fmla="val 3885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40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A1664E-0FBC-4C0E-B167-6DFF46183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973"/>
            <a:ext cx="9079991" cy="5393469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D430A61-F027-4AB8-ADA0-780EE2FDA08B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461B7F-7C89-4A33-B874-1197B9D79639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69908-A4FE-49EF-A349-B90E8F134EB9}"/>
              </a:ext>
            </a:extLst>
          </p:cNvPr>
          <p:cNvSpPr txBox="1"/>
          <p:nvPr/>
        </p:nvSpPr>
        <p:spPr>
          <a:xfrm>
            <a:off x="4077547" y="292608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메시지 보내기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E66-910D-4F14-A6AB-107C088B08E1}"/>
              </a:ext>
            </a:extLst>
          </p:cNvPr>
          <p:cNvSpPr txBox="1"/>
          <p:nvPr/>
        </p:nvSpPr>
        <p:spPr>
          <a:xfrm>
            <a:off x="9029921" y="1174891"/>
            <a:ext cx="32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작가에게 보내고 싶은 메시지 입력 후 보내거나 취소</a:t>
            </a:r>
            <a:endParaRPr lang="en-US" altLang="ko-KR" sz="1600" dirty="0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C0669621-99AA-457C-8020-700226F2A889}"/>
              </a:ext>
            </a:extLst>
          </p:cNvPr>
          <p:cNvSpPr/>
          <p:nvPr/>
        </p:nvSpPr>
        <p:spPr>
          <a:xfrm>
            <a:off x="2533069" y="1799600"/>
            <a:ext cx="5093215" cy="3564252"/>
          </a:xfrm>
          <a:prstGeom prst="frame">
            <a:avLst>
              <a:gd name="adj1" fmla="val 29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341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D7BDA2-1CC8-46FC-8F89-A14D869F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23827"/>
            <a:ext cx="9079992" cy="529726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D430A61-F027-4AB8-ADA0-780EE2FDA08B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461B7F-7C89-4A33-B874-1197B9D79639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69908-A4FE-49EF-A349-B90E8F134EB9}"/>
              </a:ext>
            </a:extLst>
          </p:cNvPr>
          <p:cNvSpPr txBox="1"/>
          <p:nvPr/>
        </p:nvSpPr>
        <p:spPr>
          <a:xfrm>
            <a:off x="2867162" y="261692"/>
            <a:ext cx="3788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+mj-ea"/>
                <a:ea typeface="+mj-ea"/>
              </a:rPr>
              <a:t>일스트레이터</a:t>
            </a:r>
            <a:r>
              <a:rPr lang="ko-KR" altLang="en-US" sz="2000" dirty="0">
                <a:latin typeface="+mj-ea"/>
                <a:ea typeface="+mj-ea"/>
              </a:rPr>
              <a:t> 프로필 관리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E66-910D-4F14-A6AB-107C088B08E1}"/>
              </a:ext>
            </a:extLst>
          </p:cNvPr>
          <p:cNvSpPr txBox="1"/>
          <p:nvPr/>
        </p:nvSpPr>
        <p:spPr>
          <a:xfrm>
            <a:off x="9029921" y="1174891"/>
            <a:ext cx="3239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프로필을 편집하거나 포인트를 충전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내 작품</a:t>
            </a:r>
            <a:r>
              <a:rPr lang="en-US" altLang="ko-KR" sz="1600" dirty="0"/>
              <a:t>, </a:t>
            </a:r>
            <a:r>
              <a:rPr lang="ko-KR" altLang="en-US" sz="1600" dirty="0"/>
              <a:t>수익정산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팔로우</a:t>
            </a:r>
            <a:r>
              <a:rPr lang="en-US" altLang="ko-KR" sz="1600" dirty="0"/>
              <a:t>, </a:t>
            </a:r>
            <a:r>
              <a:rPr lang="ko-KR" altLang="en-US" sz="1600" dirty="0"/>
              <a:t>메시지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북마크</a:t>
            </a:r>
            <a:r>
              <a:rPr lang="en-US" altLang="ko-KR" sz="1600" dirty="0"/>
              <a:t>, </a:t>
            </a:r>
            <a:r>
              <a:rPr lang="ko-KR" altLang="en-US" sz="1600" dirty="0"/>
              <a:t>구입 메뉴들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자신이 그린 그림들 출력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4193622D-7917-4DE2-8761-F0F079974935}"/>
              </a:ext>
            </a:extLst>
          </p:cNvPr>
          <p:cNvSpPr/>
          <p:nvPr/>
        </p:nvSpPr>
        <p:spPr>
          <a:xfrm>
            <a:off x="514345" y="1845784"/>
            <a:ext cx="2096879" cy="3480359"/>
          </a:xfrm>
          <a:prstGeom prst="frame">
            <a:avLst>
              <a:gd name="adj1" fmla="val 4222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01F6556-A807-4F83-987D-61D880FD8A35}"/>
              </a:ext>
            </a:extLst>
          </p:cNvPr>
          <p:cNvSpPr/>
          <p:nvPr/>
        </p:nvSpPr>
        <p:spPr>
          <a:xfrm>
            <a:off x="281173" y="1612613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81FFB061-EC0A-4047-BE07-238F6B049744}"/>
              </a:ext>
            </a:extLst>
          </p:cNvPr>
          <p:cNvSpPr/>
          <p:nvPr/>
        </p:nvSpPr>
        <p:spPr>
          <a:xfrm>
            <a:off x="2844395" y="1902431"/>
            <a:ext cx="4910499" cy="466344"/>
          </a:xfrm>
          <a:prstGeom prst="frame">
            <a:avLst>
              <a:gd name="adj1" fmla="val 16071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25B90E-B02B-4861-8CA9-D95BCF6F5DED}"/>
              </a:ext>
            </a:extLst>
          </p:cNvPr>
          <p:cNvSpPr/>
          <p:nvPr/>
        </p:nvSpPr>
        <p:spPr>
          <a:xfrm>
            <a:off x="2645076" y="1572724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A32CC8F8-2B99-4F8A-9332-395BA4AC11BB}"/>
              </a:ext>
            </a:extLst>
          </p:cNvPr>
          <p:cNvSpPr/>
          <p:nvPr/>
        </p:nvSpPr>
        <p:spPr>
          <a:xfrm>
            <a:off x="3243687" y="2535696"/>
            <a:ext cx="4910499" cy="2243693"/>
          </a:xfrm>
          <a:prstGeom prst="frame">
            <a:avLst>
              <a:gd name="adj1" fmla="val 4798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E61B95D-DDB3-488B-9041-B452A49E1AE0}"/>
              </a:ext>
            </a:extLst>
          </p:cNvPr>
          <p:cNvSpPr/>
          <p:nvPr/>
        </p:nvSpPr>
        <p:spPr>
          <a:xfrm>
            <a:off x="3088785" y="2368775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214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39DF162-9464-457D-8546-BB58F74DE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079991" cy="529424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D430A61-F027-4AB8-ADA0-780EE2FDA08B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461B7F-7C89-4A33-B874-1197B9D79639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69908-A4FE-49EF-A349-B90E8F134EB9}"/>
              </a:ext>
            </a:extLst>
          </p:cNvPr>
          <p:cNvSpPr txBox="1"/>
          <p:nvPr/>
        </p:nvSpPr>
        <p:spPr>
          <a:xfrm>
            <a:off x="3234808" y="250339"/>
            <a:ext cx="3441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+mj-ea"/>
                <a:ea typeface="+mj-ea"/>
              </a:rPr>
              <a:t>작품별</a:t>
            </a:r>
            <a:r>
              <a:rPr lang="ko-KR" altLang="en-US" sz="2000" dirty="0">
                <a:latin typeface="+mj-ea"/>
                <a:ea typeface="+mj-ea"/>
              </a:rPr>
              <a:t> 수익 도넛타입그래프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E66-910D-4F14-A6AB-107C088B08E1}"/>
              </a:ext>
            </a:extLst>
          </p:cNvPr>
          <p:cNvSpPr txBox="1"/>
          <p:nvPr/>
        </p:nvSpPr>
        <p:spPr>
          <a:xfrm>
            <a:off x="9029921" y="1174891"/>
            <a:ext cx="323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/>
              <a:t>작품별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날짜별</a:t>
            </a:r>
            <a:r>
              <a:rPr lang="ko-KR" altLang="en-US" sz="1600" dirty="0"/>
              <a:t> 수익과 정산 메뉴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자신의 작품들을 조건별로 얼마나 팔렸는지 그래프로 수치화해서 출력</a:t>
            </a:r>
            <a:endParaRPr lang="en-US" altLang="ko-KR" sz="1600" dirty="0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C0669621-99AA-457C-8020-700226F2A889}"/>
              </a:ext>
            </a:extLst>
          </p:cNvPr>
          <p:cNvSpPr/>
          <p:nvPr/>
        </p:nvSpPr>
        <p:spPr>
          <a:xfrm>
            <a:off x="3892245" y="2739581"/>
            <a:ext cx="4405746" cy="2878793"/>
          </a:xfrm>
          <a:prstGeom prst="frame">
            <a:avLst>
              <a:gd name="adj1" fmla="val 2136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2D36171-A07A-4F54-A631-0F67E8A1B623}"/>
              </a:ext>
            </a:extLst>
          </p:cNvPr>
          <p:cNvSpPr/>
          <p:nvPr/>
        </p:nvSpPr>
        <p:spPr>
          <a:xfrm>
            <a:off x="3617165" y="2415423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553268AD-F557-488D-BC00-93276CE71817}"/>
              </a:ext>
            </a:extLst>
          </p:cNvPr>
          <p:cNvSpPr/>
          <p:nvPr/>
        </p:nvSpPr>
        <p:spPr>
          <a:xfrm>
            <a:off x="2867162" y="3049233"/>
            <a:ext cx="941267" cy="1506357"/>
          </a:xfrm>
          <a:prstGeom prst="frame">
            <a:avLst>
              <a:gd name="adj1" fmla="val 7949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95F073-3B54-4177-B927-96E9A049E9A6}"/>
              </a:ext>
            </a:extLst>
          </p:cNvPr>
          <p:cNvSpPr/>
          <p:nvPr/>
        </p:nvSpPr>
        <p:spPr>
          <a:xfrm>
            <a:off x="2601992" y="2739582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470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621278-09C5-4847-94E8-B7CF286A5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" y="920352"/>
            <a:ext cx="9077358" cy="5440619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D430A61-F027-4AB8-ADA0-780EE2FDA08B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461B7F-7C89-4A33-B874-1197B9D79639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69908-A4FE-49EF-A349-B90E8F134EB9}"/>
              </a:ext>
            </a:extLst>
          </p:cNvPr>
          <p:cNvSpPr txBox="1"/>
          <p:nvPr/>
        </p:nvSpPr>
        <p:spPr>
          <a:xfrm>
            <a:off x="3723379" y="289387"/>
            <a:ext cx="1970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조건 찾기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태그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E66-910D-4F14-A6AB-107C088B08E1}"/>
              </a:ext>
            </a:extLst>
          </p:cNvPr>
          <p:cNvSpPr txBox="1"/>
          <p:nvPr/>
        </p:nvSpPr>
        <p:spPr>
          <a:xfrm>
            <a:off x="9029921" y="1174891"/>
            <a:ext cx="323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태그</a:t>
            </a:r>
            <a:r>
              <a:rPr lang="en-US" altLang="ko-KR" sz="1600" dirty="0"/>
              <a:t>, </a:t>
            </a:r>
            <a:r>
              <a:rPr lang="ko-KR" altLang="en-US" sz="1600" dirty="0"/>
              <a:t>작품을 눌러 조건을 찾음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자신이 작품에 사용한 태그들을 선택하여 보기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C0669621-99AA-457C-8020-700226F2A889}"/>
              </a:ext>
            </a:extLst>
          </p:cNvPr>
          <p:cNvSpPr/>
          <p:nvPr/>
        </p:nvSpPr>
        <p:spPr>
          <a:xfrm>
            <a:off x="556181" y="2677211"/>
            <a:ext cx="8210747" cy="3232155"/>
          </a:xfrm>
          <a:prstGeom prst="frame">
            <a:avLst>
              <a:gd name="adj1" fmla="val 2776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2D36171-A07A-4F54-A631-0F67E8A1B623}"/>
              </a:ext>
            </a:extLst>
          </p:cNvPr>
          <p:cNvSpPr/>
          <p:nvPr/>
        </p:nvSpPr>
        <p:spPr>
          <a:xfrm>
            <a:off x="323008" y="2415760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553268AD-F557-488D-BC00-93276CE71817}"/>
              </a:ext>
            </a:extLst>
          </p:cNvPr>
          <p:cNvSpPr/>
          <p:nvPr/>
        </p:nvSpPr>
        <p:spPr>
          <a:xfrm>
            <a:off x="3615539" y="2045616"/>
            <a:ext cx="2078251" cy="546756"/>
          </a:xfrm>
          <a:prstGeom prst="frame">
            <a:avLst>
              <a:gd name="adj1" fmla="val 1111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95F073-3B54-4177-B927-96E9A049E9A6}"/>
              </a:ext>
            </a:extLst>
          </p:cNvPr>
          <p:cNvSpPr/>
          <p:nvPr/>
        </p:nvSpPr>
        <p:spPr>
          <a:xfrm>
            <a:off x="3343977" y="1749156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051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3971BC-CDE5-4A58-8926-D4787FFB6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43" y="858789"/>
            <a:ext cx="9098934" cy="551487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8A43DC-0514-4DAC-9411-633C8B68ED9D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D0459E-CFAA-4704-B60A-08D38EA32437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1802A-70CF-4AD5-81B7-6243DFC72003}"/>
              </a:ext>
            </a:extLst>
          </p:cNvPr>
          <p:cNvSpPr txBox="1"/>
          <p:nvPr/>
        </p:nvSpPr>
        <p:spPr>
          <a:xfrm>
            <a:off x="9079991" y="1174891"/>
            <a:ext cx="3189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아이디와 비밀번호를 입력하여 로그인을 하거나 회원가입을 할 </a:t>
            </a:r>
            <a:r>
              <a:rPr lang="ko-KR" altLang="en-US" sz="1600" dirty="0" err="1"/>
              <a:t>수있고</a:t>
            </a:r>
            <a:r>
              <a:rPr lang="ko-KR" altLang="en-US" sz="1600" dirty="0"/>
              <a:t> 아이디</a:t>
            </a:r>
            <a:r>
              <a:rPr lang="en-US" altLang="ko-KR" sz="1600" dirty="0"/>
              <a:t>/</a:t>
            </a:r>
            <a:r>
              <a:rPr lang="ko-KR" altLang="en-US" sz="1600" dirty="0" err="1"/>
              <a:t>비밀번호찾기가</a:t>
            </a:r>
            <a:r>
              <a:rPr lang="ko-KR" altLang="en-US" sz="1600" dirty="0"/>
              <a:t> 가능</a:t>
            </a:r>
            <a:r>
              <a:rPr lang="en-US" altLang="ko-KR" sz="1600" dirty="0"/>
              <a:t> </a:t>
            </a:r>
          </a:p>
          <a:p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448A0-0542-4293-A6A6-E05722BAF524}"/>
              </a:ext>
            </a:extLst>
          </p:cNvPr>
          <p:cNvSpPr txBox="1"/>
          <p:nvPr/>
        </p:nvSpPr>
        <p:spPr>
          <a:xfrm>
            <a:off x="3832222" y="17439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로그인 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B97BE7-044A-4BF6-AC53-335BC2913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83" y="1420881"/>
            <a:ext cx="6445634" cy="4505432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F784FAC3-BDE1-4DC4-BBC3-D053F2A7AE8F}"/>
              </a:ext>
            </a:extLst>
          </p:cNvPr>
          <p:cNvSpPr/>
          <p:nvPr/>
        </p:nvSpPr>
        <p:spPr>
          <a:xfrm>
            <a:off x="1183853" y="1417062"/>
            <a:ext cx="6639348" cy="4582150"/>
          </a:xfrm>
          <a:prstGeom prst="frame">
            <a:avLst>
              <a:gd name="adj1" fmla="val 3566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764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7088B4-591A-47AA-BC0A-67BA1969A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827"/>
            <a:ext cx="9079991" cy="540613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D430A61-F027-4AB8-ADA0-780EE2FDA08B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461B7F-7C89-4A33-B874-1197B9D79639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E66-910D-4F14-A6AB-107C088B08E1}"/>
              </a:ext>
            </a:extLst>
          </p:cNvPr>
          <p:cNvSpPr txBox="1"/>
          <p:nvPr/>
        </p:nvSpPr>
        <p:spPr>
          <a:xfrm>
            <a:off x="9029921" y="1174891"/>
            <a:ext cx="323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내 작품 제목들을 선택하여 보기</a:t>
            </a:r>
            <a:endParaRPr lang="en-US" altLang="ko-KR" sz="1600" dirty="0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2594A59E-A570-4FBE-B4BB-34B985997BBD}"/>
              </a:ext>
            </a:extLst>
          </p:cNvPr>
          <p:cNvSpPr/>
          <p:nvPr/>
        </p:nvSpPr>
        <p:spPr>
          <a:xfrm>
            <a:off x="556181" y="2677211"/>
            <a:ext cx="8210747" cy="3232155"/>
          </a:xfrm>
          <a:prstGeom prst="frame">
            <a:avLst>
              <a:gd name="adj1" fmla="val 2776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D7B00-836C-4229-8129-13757A5A97C6}"/>
              </a:ext>
            </a:extLst>
          </p:cNvPr>
          <p:cNvSpPr txBox="1"/>
          <p:nvPr/>
        </p:nvSpPr>
        <p:spPr>
          <a:xfrm>
            <a:off x="3723379" y="289387"/>
            <a:ext cx="1970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조건 찾기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작품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2734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8A229C1-B4CB-40D5-BA80-DBE0D1F1E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253"/>
            <a:ext cx="9079991" cy="5304512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D430A61-F027-4AB8-ADA0-780EE2FDA08B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461B7F-7C89-4A33-B874-1197B9D79639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E66-910D-4F14-A6AB-107C088B08E1}"/>
              </a:ext>
            </a:extLst>
          </p:cNvPr>
          <p:cNvSpPr txBox="1"/>
          <p:nvPr/>
        </p:nvSpPr>
        <p:spPr>
          <a:xfrm>
            <a:off x="9029921" y="1174891"/>
            <a:ext cx="32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일 월 년을 선택하여 날짜별로 수익이 얼마나 났는지 </a:t>
            </a:r>
            <a:r>
              <a:rPr lang="ko-KR" altLang="en-US" sz="1600" dirty="0" err="1"/>
              <a:t>수치화된</a:t>
            </a:r>
            <a:r>
              <a:rPr lang="ko-KR" altLang="en-US" sz="1600" dirty="0"/>
              <a:t> 그래프로 확인</a:t>
            </a:r>
            <a:endParaRPr lang="en-US" altLang="ko-KR" sz="1600" dirty="0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C0669621-99AA-457C-8020-700226F2A889}"/>
              </a:ext>
            </a:extLst>
          </p:cNvPr>
          <p:cNvSpPr/>
          <p:nvPr/>
        </p:nvSpPr>
        <p:spPr>
          <a:xfrm>
            <a:off x="3770721" y="2743200"/>
            <a:ext cx="4477199" cy="2573518"/>
          </a:xfrm>
          <a:prstGeom prst="frame">
            <a:avLst>
              <a:gd name="adj1" fmla="val 4798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3E144C-E58E-4F4E-850E-65132F5509FD}"/>
              </a:ext>
            </a:extLst>
          </p:cNvPr>
          <p:cNvSpPr txBox="1"/>
          <p:nvPr/>
        </p:nvSpPr>
        <p:spPr>
          <a:xfrm>
            <a:off x="3234808" y="250339"/>
            <a:ext cx="3185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+mj-ea"/>
                <a:ea typeface="+mj-ea"/>
              </a:rPr>
              <a:t>날짜별</a:t>
            </a:r>
            <a:r>
              <a:rPr lang="ko-KR" altLang="en-US" sz="2000" dirty="0">
                <a:latin typeface="+mj-ea"/>
                <a:ea typeface="+mj-ea"/>
              </a:rPr>
              <a:t> 수익 바타입그래프</a:t>
            </a:r>
          </a:p>
        </p:txBody>
      </p:sp>
    </p:spTree>
    <p:extLst>
      <p:ext uri="{BB962C8B-B14F-4D97-AF65-F5344CB8AC3E}">
        <p14:creationId xmlns:p14="http://schemas.microsoft.com/office/powerpoint/2010/main" val="1061747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C57FE7-66DE-4898-93B5-AD6A90E9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693"/>
            <a:ext cx="9079990" cy="529121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D430A61-F027-4AB8-ADA0-780EE2FDA08B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461B7F-7C89-4A33-B874-1197B9D79639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69908-A4FE-49EF-A349-B90E8F134EB9}"/>
              </a:ext>
            </a:extLst>
          </p:cNvPr>
          <p:cNvSpPr txBox="1"/>
          <p:nvPr/>
        </p:nvSpPr>
        <p:spPr>
          <a:xfrm>
            <a:off x="4441438" y="28998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정산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E66-910D-4F14-A6AB-107C088B08E1}"/>
              </a:ext>
            </a:extLst>
          </p:cNvPr>
          <p:cNvSpPr txBox="1"/>
          <p:nvPr/>
        </p:nvSpPr>
        <p:spPr>
          <a:xfrm>
            <a:off x="9029921" y="1174891"/>
            <a:ext cx="32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년으로 정렬하여 달마다 구매수와 구매수익 정산수익의 평균값과 총계를 낸 표를 출력</a:t>
            </a:r>
            <a:endParaRPr lang="en-US" altLang="ko-KR" sz="1600" dirty="0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C0669621-99AA-457C-8020-700226F2A889}"/>
              </a:ext>
            </a:extLst>
          </p:cNvPr>
          <p:cNvSpPr/>
          <p:nvPr/>
        </p:nvSpPr>
        <p:spPr>
          <a:xfrm>
            <a:off x="3864990" y="2705493"/>
            <a:ext cx="4298622" cy="2205872"/>
          </a:xfrm>
          <a:prstGeom prst="frame">
            <a:avLst>
              <a:gd name="adj1" fmla="val 4798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949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A9AA5C-E7FC-455D-BE85-9791DDEC4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680"/>
            <a:ext cx="9079990" cy="528699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D430A61-F027-4AB8-ADA0-780EE2FDA08B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461B7F-7C89-4A33-B874-1197B9D79639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69908-A4FE-49EF-A349-B90E8F134EB9}"/>
              </a:ext>
            </a:extLst>
          </p:cNvPr>
          <p:cNvSpPr txBox="1"/>
          <p:nvPr/>
        </p:nvSpPr>
        <p:spPr>
          <a:xfrm>
            <a:off x="4366023" y="31225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메시지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E66-910D-4F14-A6AB-107C088B08E1}"/>
              </a:ext>
            </a:extLst>
          </p:cNvPr>
          <p:cNvSpPr txBox="1"/>
          <p:nvPr/>
        </p:nvSpPr>
        <p:spPr>
          <a:xfrm>
            <a:off x="9029921" y="1174891"/>
            <a:ext cx="3239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최신</a:t>
            </a:r>
            <a:r>
              <a:rPr lang="en-US" altLang="ko-KR" sz="1600" dirty="0"/>
              <a:t>, </a:t>
            </a:r>
            <a:r>
              <a:rPr lang="ko-KR" altLang="en-US" sz="1600" dirty="0"/>
              <a:t>오래된 순의 정렬방식 선택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받은 메시지들 </a:t>
            </a:r>
            <a:r>
              <a:rPr lang="ko-KR" altLang="en-US" sz="1600" dirty="0" err="1"/>
              <a:t>볼수</a:t>
            </a:r>
            <a:r>
              <a:rPr lang="ko-KR" altLang="en-US" sz="1600" dirty="0"/>
              <a:t> 있고 답장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누르면 메시지 더 출력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C0669621-99AA-457C-8020-700226F2A889}"/>
              </a:ext>
            </a:extLst>
          </p:cNvPr>
          <p:cNvSpPr/>
          <p:nvPr/>
        </p:nvSpPr>
        <p:spPr>
          <a:xfrm>
            <a:off x="2846895" y="3664414"/>
            <a:ext cx="5542962" cy="1737146"/>
          </a:xfrm>
          <a:prstGeom prst="frame">
            <a:avLst>
              <a:gd name="adj1" fmla="val 4711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2D36171-A07A-4F54-A631-0F67E8A1B623}"/>
              </a:ext>
            </a:extLst>
          </p:cNvPr>
          <p:cNvSpPr/>
          <p:nvPr/>
        </p:nvSpPr>
        <p:spPr>
          <a:xfrm>
            <a:off x="2557842" y="3431241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553268AD-F557-488D-BC00-93276CE71817}"/>
              </a:ext>
            </a:extLst>
          </p:cNvPr>
          <p:cNvSpPr/>
          <p:nvPr/>
        </p:nvSpPr>
        <p:spPr>
          <a:xfrm>
            <a:off x="7352959" y="2304682"/>
            <a:ext cx="945032" cy="843871"/>
          </a:xfrm>
          <a:prstGeom prst="frame">
            <a:avLst>
              <a:gd name="adj1" fmla="val 6049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95F073-3B54-4177-B927-96E9A049E9A6}"/>
              </a:ext>
            </a:extLst>
          </p:cNvPr>
          <p:cNvSpPr/>
          <p:nvPr/>
        </p:nvSpPr>
        <p:spPr>
          <a:xfrm>
            <a:off x="7117968" y="2069883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3BDEB32C-666E-4E75-AF8B-AEFB7725BB8F}"/>
              </a:ext>
            </a:extLst>
          </p:cNvPr>
          <p:cNvSpPr/>
          <p:nvPr/>
        </p:nvSpPr>
        <p:spPr>
          <a:xfrm>
            <a:off x="5222118" y="5838944"/>
            <a:ext cx="466343" cy="466345"/>
          </a:xfrm>
          <a:prstGeom prst="frame">
            <a:avLst>
              <a:gd name="adj1" fmla="val 11634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39119A-9316-4315-A6C2-0147F154FA7B}"/>
              </a:ext>
            </a:extLst>
          </p:cNvPr>
          <p:cNvSpPr/>
          <p:nvPr/>
        </p:nvSpPr>
        <p:spPr>
          <a:xfrm>
            <a:off x="4921138" y="5538157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04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7CC8C9-6B28-4586-B98D-C78D4B8E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92942"/>
            <a:ext cx="9079992" cy="529726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D430A61-F027-4AB8-ADA0-780EE2FDA08B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461B7F-7C89-4A33-B874-1197B9D79639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69908-A4FE-49EF-A349-B90E8F134EB9}"/>
              </a:ext>
            </a:extLst>
          </p:cNvPr>
          <p:cNvSpPr txBox="1"/>
          <p:nvPr/>
        </p:nvSpPr>
        <p:spPr>
          <a:xfrm>
            <a:off x="4081493" y="29260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+mj-ea"/>
                <a:ea typeface="+mj-ea"/>
              </a:rPr>
              <a:t>팔로워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E66-910D-4F14-A6AB-107C088B08E1}"/>
              </a:ext>
            </a:extLst>
          </p:cNvPr>
          <p:cNvSpPr txBox="1"/>
          <p:nvPr/>
        </p:nvSpPr>
        <p:spPr>
          <a:xfrm>
            <a:off x="9029921" y="1174891"/>
            <a:ext cx="3239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/>
              <a:t>팔로워와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팔로잉메뉴</a:t>
            </a:r>
            <a:r>
              <a:rPr lang="en-US" altLang="ko-KR" sz="1600" dirty="0"/>
              <a:t>, </a:t>
            </a:r>
            <a:r>
              <a:rPr lang="ko-KR" altLang="en-US" sz="1600" dirty="0"/>
              <a:t>수를 출력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특정 </a:t>
            </a:r>
            <a:r>
              <a:rPr lang="ko-KR" altLang="en-US" sz="1600" dirty="0" err="1"/>
              <a:t>팔로워</a:t>
            </a:r>
            <a:r>
              <a:rPr lang="ko-KR" altLang="en-US" sz="1600" dirty="0"/>
              <a:t> 검색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err="1"/>
              <a:t>팔로워</a:t>
            </a:r>
            <a:r>
              <a:rPr lang="ko-KR" altLang="en-US" sz="1600" dirty="0"/>
              <a:t> 리스트를 출력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err="1"/>
              <a:t>팔로워가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일러스트레이터일</a:t>
            </a:r>
            <a:r>
              <a:rPr lang="ko-KR" altLang="en-US" sz="1600" dirty="0"/>
              <a:t> 경우 내가 </a:t>
            </a:r>
            <a:r>
              <a:rPr lang="ko-KR" altLang="en-US" sz="1600" dirty="0" err="1"/>
              <a:t>팔로잉을</a:t>
            </a:r>
            <a:r>
              <a:rPr lang="ko-KR" altLang="en-US" sz="1600" dirty="0"/>
              <a:t> 했다면 </a:t>
            </a:r>
            <a:r>
              <a:rPr lang="ko-KR" altLang="en-US" sz="1600" dirty="0" err="1"/>
              <a:t>팔로잉</a:t>
            </a:r>
            <a:r>
              <a:rPr lang="en-US" altLang="ko-KR" sz="1600" dirty="0"/>
              <a:t> </a:t>
            </a:r>
            <a:r>
              <a:rPr lang="ko-KR" altLang="en-US" sz="1600" dirty="0"/>
              <a:t>하지 않았다면 </a:t>
            </a:r>
            <a:r>
              <a:rPr lang="ko-KR" altLang="en-US" sz="1600" dirty="0" err="1"/>
              <a:t>팔로우</a:t>
            </a:r>
            <a:r>
              <a:rPr lang="ko-KR" altLang="en-US" sz="1600" dirty="0"/>
              <a:t> 버튼 출력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C0669621-99AA-457C-8020-700226F2A889}"/>
              </a:ext>
            </a:extLst>
          </p:cNvPr>
          <p:cNvSpPr/>
          <p:nvPr/>
        </p:nvSpPr>
        <p:spPr>
          <a:xfrm>
            <a:off x="4081492" y="3153037"/>
            <a:ext cx="4289919" cy="1352976"/>
          </a:xfrm>
          <a:prstGeom prst="frame">
            <a:avLst>
              <a:gd name="adj1" fmla="val 6625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553268AD-F557-488D-BC00-93276CE71817}"/>
              </a:ext>
            </a:extLst>
          </p:cNvPr>
          <p:cNvSpPr/>
          <p:nvPr/>
        </p:nvSpPr>
        <p:spPr>
          <a:xfrm>
            <a:off x="2848308" y="2526728"/>
            <a:ext cx="1037906" cy="986070"/>
          </a:xfrm>
          <a:prstGeom prst="frame">
            <a:avLst>
              <a:gd name="adj1" fmla="val 789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95F073-3B54-4177-B927-96E9A049E9A6}"/>
              </a:ext>
            </a:extLst>
          </p:cNvPr>
          <p:cNvSpPr/>
          <p:nvPr/>
        </p:nvSpPr>
        <p:spPr>
          <a:xfrm>
            <a:off x="2612732" y="2292984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C62BC24-DA04-4477-9092-E6A123D26173}"/>
              </a:ext>
            </a:extLst>
          </p:cNvPr>
          <p:cNvSpPr/>
          <p:nvPr/>
        </p:nvSpPr>
        <p:spPr>
          <a:xfrm>
            <a:off x="3774160" y="3046454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955B5AA5-072C-4527-A066-80E90A7BAC63}"/>
              </a:ext>
            </a:extLst>
          </p:cNvPr>
          <p:cNvSpPr/>
          <p:nvPr/>
        </p:nvSpPr>
        <p:spPr>
          <a:xfrm>
            <a:off x="4081493" y="2478601"/>
            <a:ext cx="4289924" cy="600801"/>
          </a:xfrm>
          <a:prstGeom prst="frame">
            <a:avLst>
              <a:gd name="adj1" fmla="val 10289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2D36171-A07A-4F54-A631-0F67E8A1B623}"/>
              </a:ext>
            </a:extLst>
          </p:cNvPr>
          <p:cNvSpPr/>
          <p:nvPr/>
        </p:nvSpPr>
        <p:spPr>
          <a:xfrm>
            <a:off x="3983979" y="2208612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7523FA56-8397-48CE-8945-B0F57CBA827A}"/>
              </a:ext>
            </a:extLst>
          </p:cNvPr>
          <p:cNvSpPr/>
          <p:nvPr/>
        </p:nvSpPr>
        <p:spPr>
          <a:xfrm>
            <a:off x="5577047" y="4716293"/>
            <a:ext cx="663493" cy="930363"/>
          </a:xfrm>
          <a:prstGeom prst="frame">
            <a:avLst>
              <a:gd name="adj1" fmla="val 789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99E858-3181-4EA8-BBFD-80AC985D76DF}"/>
              </a:ext>
            </a:extLst>
          </p:cNvPr>
          <p:cNvSpPr/>
          <p:nvPr/>
        </p:nvSpPr>
        <p:spPr>
          <a:xfrm>
            <a:off x="5341470" y="4379424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453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9C1A52E-A967-456D-86C5-3A23349E1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95546"/>
            <a:ext cx="9080768" cy="527901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D430A61-F027-4AB8-ADA0-780EE2FDA08B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461B7F-7C89-4A33-B874-1197B9D79639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E66-910D-4F14-A6AB-107C088B08E1}"/>
              </a:ext>
            </a:extLst>
          </p:cNvPr>
          <p:cNvSpPr txBox="1"/>
          <p:nvPr/>
        </p:nvSpPr>
        <p:spPr>
          <a:xfrm>
            <a:off x="9029921" y="1174891"/>
            <a:ext cx="3239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특정 </a:t>
            </a:r>
            <a:r>
              <a:rPr lang="ko-KR" altLang="en-US" sz="1600" dirty="0" err="1"/>
              <a:t>팔로잉</a:t>
            </a:r>
            <a:r>
              <a:rPr lang="ko-KR" altLang="en-US" sz="1600" dirty="0"/>
              <a:t> 검색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err="1"/>
              <a:t>팔로잉</a:t>
            </a:r>
            <a:r>
              <a:rPr lang="ko-KR" altLang="en-US" sz="1600" dirty="0"/>
              <a:t> 리스트 출력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55DF14E-2192-43C0-BE3F-643E7AE8A72D}"/>
              </a:ext>
            </a:extLst>
          </p:cNvPr>
          <p:cNvSpPr/>
          <p:nvPr/>
        </p:nvSpPr>
        <p:spPr>
          <a:xfrm>
            <a:off x="4081492" y="3153036"/>
            <a:ext cx="4289919" cy="2729289"/>
          </a:xfrm>
          <a:prstGeom prst="frame">
            <a:avLst>
              <a:gd name="adj1" fmla="val 3516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10A90F-41A4-4121-9AE6-AB922E16DB5A}"/>
              </a:ext>
            </a:extLst>
          </p:cNvPr>
          <p:cNvSpPr/>
          <p:nvPr/>
        </p:nvSpPr>
        <p:spPr>
          <a:xfrm>
            <a:off x="3774160" y="3046454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0EA52FFB-893F-4045-B140-E7ED41CB63C5}"/>
              </a:ext>
            </a:extLst>
          </p:cNvPr>
          <p:cNvSpPr/>
          <p:nvPr/>
        </p:nvSpPr>
        <p:spPr>
          <a:xfrm>
            <a:off x="4081493" y="2478601"/>
            <a:ext cx="4289924" cy="600801"/>
          </a:xfrm>
          <a:prstGeom prst="frame">
            <a:avLst>
              <a:gd name="adj1" fmla="val 10289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949D3E5-E524-413D-AFD3-EF733365FFE9}"/>
              </a:ext>
            </a:extLst>
          </p:cNvPr>
          <p:cNvSpPr/>
          <p:nvPr/>
        </p:nvSpPr>
        <p:spPr>
          <a:xfrm>
            <a:off x="3847545" y="2202158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ADFA0A-FDAB-4AB3-A5B5-D034913F5460}"/>
              </a:ext>
            </a:extLst>
          </p:cNvPr>
          <p:cNvSpPr txBox="1"/>
          <p:nvPr/>
        </p:nvSpPr>
        <p:spPr>
          <a:xfrm>
            <a:off x="4081493" y="29260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+mj-ea"/>
                <a:ea typeface="+mj-ea"/>
              </a:rPr>
              <a:t>팔로잉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2640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E64DB68-3BD6-4082-9FEA-9FA78EA64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" y="913635"/>
            <a:ext cx="9077865" cy="546364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8A43DC-0514-4DAC-9411-633C8B68ED9D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D0459E-CFAA-4704-B60A-08D38EA32437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1802A-70CF-4AD5-81B7-6243DFC72003}"/>
              </a:ext>
            </a:extLst>
          </p:cNvPr>
          <p:cNvSpPr txBox="1"/>
          <p:nvPr/>
        </p:nvSpPr>
        <p:spPr>
          <a:xfrm>
            <a:off x="9029921" y="1174891"/>
            <a:ext cx="3239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누르면 </a:t>
            </a:r>
            <a:r>
              <a:rPr lang="ko-KR" altLang="en-US" sz="1600" dirty="0" err="1"/>
              <a:t>에셋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메인화면으로</a:t>
            </a:r>
            <a:r>
              <a:rPr lang="ko-KR" altLang="en-US" sz="1600" dirty="0"/>
              <a:t> 감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풍경이나 캐릭터 </a:t>
            </a:r>
            <a:r>
              <a:rPr lang="ko-KR" altLang="en-US" sz="1600" dirty="0" err="1"/>
              <a:t>소품등의</a:t>
            </a:r>
            <a:r>
              <a:rPr lang="ko-KR" altLang="en-US" sz="1600" dirty="0"/>
              <a:t> 일러스트 메뉴들과 일러스트 등록메뉴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작품의 업데이트</a:t>
            </a:r>
            <a:r>
              <a:rPr lang="en-US" altLang="ko-KR" sz="1600" dirty="0"/>
              <a:t>, </a:t>
            </a:r>
            <a:r>
              <a:rPr lang="ko-KR" altLang="en-US" sz="1600" dirty="0"/>
              <a:t>조회수</a:t>
            </a:r>
            <a:r>
              <a:rPr lang="en-US" altLang="ko-KR" sz="1600" dirty="0"/>
              <a:t>, </a:t>
            </a:r>
            <a:r>
              <a:rPr lang="ko-KR" altLang="en-US" sz="1600" dirty="0"/>
              <a:t>좋아요</a:t>
            </a:r>
            <a:r>
              <a:rPr lang="en-US" altLang="ko-KR" sz="1600" dirty="0"/>
              <a:t>, </a:t>
            </a:r>
            <a:r>
              <a:rPr lang="ko-KR" altLang="en-US" sz="1600" dirty="0"/>
              <a:t>가격순으로 정렬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태그를 검색하거나 제목</a:t>
            </a:r>
            <a:r>
              <a:rPr lang="en-US" altLang="ko-KR" sz="1600" dirty="0"/>
              <a:t>, </a:t>
            </a:r>
            <a:r>
              <a:rPr lang="ko-KR" altLang="en-US" sz="1600" dirty="0"/>
              <a:t>작가명을 검색</a:t>
            </a:r>
            <a:r>
              <a:rPr lang="en-US" altLang="ko-KR" sz="1600" dirty="0"/>
              <a:t>, </a:t>
            </a:r>
            <a:r>
              <a:rPr lang="ko-KR" altLang="en-US" sz="1600" dirty="0"/>
              <a:t>프로필아이콘을 누르면 작품관리페이지로 </a:t>
            </a:r>
            <a:r>
              <a:rPr lang="ko-KR" altLang="en-US" sz="1600" dirty="0" err="1"/>
              <a:t>넘어감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메시지가 오면 알림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FontTx/>
              <a:buAutoNum type="arabicPeriod"/>
            </a:pPr>
            <a:r>
              <a:rPr lang="ko-KR" altLang="en-US" sz="1600" dirty="0"/>
              <a:t>일러스트의 썸네일이나 제목을 누르면 상세보기 페이지로 이동</a:t>
            </a:r>
            <a:r>
              <a:rPr lang="en-US" altLang="ko-KR" sz="1600" dirty="0"/>
              <a:t>, </a:t>
            </a:r>
            <a:r>
              <a:rPr lang="ko-KR" altLang="en-US" sz="1600" dirty="0"/>
              <a:t>작가의 프로필사진과 이름</a:t>
            </a:r>
            <a:r>
              <a:rPr lang="en-US" altLang="ko-KR" sz="1600" dirty="0"/>
              <a:t>, </a:t>
            </a:r>
            <a:r>
              <a:rPr lang="ko-KR" altLang="en-US" sz="1600" dirty="0"/>
              <a:t>가격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448A0-0542-4293-A6A6-E05722BAF524}"/>
              </a:ext>
            </a:extLst>
          </p:cNvPr>
          <p:cNvSpPr txBox="1"/>
          <p:nvPr/>
        </p:nvSpPr>
        <p:spPr>
          <a:xfrm>
            <a:off x="2297968" y="161982"/>
            <a:ext cx="4368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+mj-ea"/>
                <a:ea typeface="+mj-ea"/>
              </a:rPr>
              <a:t>에셋스토어</a:t>
            </a:r>
            <a:r>
              <a:rPr lang="ko-KR" altLang="en-US" sz="2000" dirty="0">
                <a:latin typeface="+mj-ea"/>
                <a:ea typeface="+mj-ea"/>
              </a:rPr>
              <a:t> 메인 화면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일러스트작가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DC91DCC8-4BED-477F-AD8B-8A70B04CEEE6}"/>
              </a:ext>
            </a:extLst>
          </p:cNvPr>
          <p:cNvSpPr/>
          <p:nvPr/>
        </p:nvSpPr>
        <p:spPr>
          <a:xfrm>
            <a:off x="8613" y="900136"/>
            <a:ext cx="2289960" cy="524066"/>
          </a:xfrm>
          <a:prstGeom prst="fram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B252A21-D0F1-4386-9469-A712BA5438FF}"/>
              </a:ext>
            </a:extLst>
          </p:cNvPr>
          <p:cNvSpPr/>
          <p:nvPr/>
        </p:nvSpPr>
        <p:spPr>
          <a:xfrm>
            <a:off x="-22461" y="506496"/>
            <a:ext cx="507892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A9DE4A4A-20E1-4EC6-A3D7-87BCC0F47F9F}"/>
              </a:ext>
            </a:extLst>
          </p:cNvPr>
          <p:cNvSpPr/>
          <p:nvPr/>
        </p:nvSpPr>
        <p:spPr>
          <a:xfrm>
            <a:off x="2487792" y="935360"/>
            <a:ext cx="2525155" cy="458547"/>
          </a:xfrm>
          <a:prstGeom prst="frame">
            <a:avLst>
              <a:gd name="adj1" fmla="val 10129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FB47F09-B6BA-4DFD-B923-942DDF98DCEC}"/>
              </a:ext>
            </a:extLst>
          </p:cNvPr>
          <p:cNvSpPr/>
          <p:nvPr/>
        </p:nvSpPr>
        <p:spPr>
          <a:xfrm>
            <a:off x="2297968" y="680750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954FD97-5A45-470B-B4F3-B103A244A9AA}"/>
              </a:ext>
            </a:extLst>
          </p:cNvPr>
          <p:cNvSpPr/>
          <p:nvPr/>
        </p:nvSpPr>
        <p:spPr>
          <a:xfrm>
            <a:off x="5450881" y="625618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AFF66B64-7CF0-4C96-AFF1-7BF3F879122F}"/>
              </a:ext>
            </a:extLst>
          </p:cNvPr>
          <p:cNvSpPr/>
          <p:nvPr/>
        </p:nvSpPr>
        <p:spPr>
          <a:xfrm>
            <a:off x="562041" y="1928711"/>
            <a:ext cx="1566284" cy="2788432"/>
          </a:xfrm>
          <a:prstGeom prst="frame">
            <a:avLst>
              <a:gd name="adj1" fmla="val 38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EF8EFFE-B897-420E-863A-8C224B62B303}"/>
              </a:ext>
            </a:extLst>
          </p:cNvPr>
          <p:cNvSpPr/>
          <p:nvPr/>
        </p:nvSpPr>
        <p:spPr>
          <a:xfrm>
            <a:off x="1848971" y="1887744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E00BDC16-CE6A-4E2F-A603-BEC803CBECBB}"/>
              </a:ext>
            </a:extLst>
          </p:cNvPr>
          <p:cNvSpPr/>
          <p:nvPr/>
        </p:nvSpPr>
        <p:spPr>
          <a:xfrm>
            <a:off x="6276803" y="1728122"/>
            <a:ext cx="2532342" cy="1194527"/>
          </a:xfrm>
          <a:prstGeom prst="frame">
            <a:avLst>
              <a:gd name="adj1" fmla="val 5183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F784FAC3-BDE1-4DC4-BBC3-D053F2A7AE8F}"/>
              </a:ext>
            </a:extLst>
          </p:cNvPr>
          <p:cNvSpPr/>
          <p:nvPr/>
        </p:nvSpPr>
        <p:spPr>
          <a:xfrm>
            <a:off x="5696208" y="942416"/>
            <a:ext cx="3344297" cy="474277"/>
          </a:xfrm>
          <a:prstGeom prst="fram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61C1D9C-43EF-4F3B-9E33-57B93BF04C78}"/>
              </a:ext>
            </a:extLst>
          </p:cNvPr>
          <p:cNvSpPr/>
          <p:nvPr/>
        </p:nvSpPr>
        <p:spPr>
          <a:xfrm>
            <a:off x="5966743" y="1447853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207871C3-DC54-416F-970D-62308FABCF63}"/>
              </a:ext>
            </a:extLst>
          </p:cNvPr>
          <p:cNvSpPr/>
          <p:nvPr/>
        </p:nvSpPr>
        <p:spPr>
          <a:xfrm>
            <a:off x="137198" y="1506181"/>
            <a:ext cx="1944945" cy="311484"/>
          </a:xfrm>
          <a:prstGeom prst="frame">
            <a:avLst>
              <a:gd name="adj1" fmla="val 1678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FC896D2-159C-4418-9A54-B3D68E72E8C5}"/>
              </a:ext>
            </a:extLst>
          </p:cNvPr>
          <p:cNvSpPr/>
          <p:nvPr/>
        </p:nvSpPr>
        <p:spPr>
          <a:xfrm>
            <a:off x="8939" y="1738137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69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4085107-5583-45BC-88E9-4BD11F67E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3732"/>
            <a:ext cx="9073045" cy="5461233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8A43DC-0514-4DAC-9411-633C8B68ED9D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D0459E-CFAA-4704-B60A-08D38EA32437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1802A-70CF-4AD5-81B7-6243DFC72003}"/>
              </a:ext>
            </a:extLst>
          </p:cNvPr>
          <p:cNvSpPr txBox="1"/>
          <p:nvPr/>
        </p:nvSpPr>
        <p:spPr>
          <a:xfrm>
            <a:off x="9073045" y="1101519"/>
            <a:ext cx="3660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일러스트 등록이 없음</a:t>
            </a:r>
          </a:p>
          <a:p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448A0-0542-4293-A6A6-E05722BAF524}"/>
              </a:ext>
            </a:extLst>
          </p:cNvPr>
          <p:cNvSpPr txBox="1"/>
          <p:nvPr/>
        </p:nvSpPr>
        <p:spPr>
          <a:xfrm>
            <a:off x="2297968" y="161982"/>
            <a:ext cx="425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+mj-ea"/>
                <a:ea typeface="+mj-ea"/>
              </a:rPr>
              <a:t>에셋스토어</a:t>
            </a:r>
            <a:r>
              <a:rPr lang="ko-KR" altLang="en-US" sz="2000" dirty="0">
                <a:latin typeface="+mj-ea"/>
                <a:ea typeface="+mj-ea"/>
              </a:rPr>
              <a:t> 메인 화면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독자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 err="1">
                <a:latin typeface="+mj-ea"/>
                <a:ea typeface="+mj-ea"/>
              </a:rPr>
              <a:t>글작가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A9DE4A4A-20E1-4EC6-A3D7-87BCC0F47F9F}"/>
              </a:ext>
            </a:extLst>
          </p:cNvPr>
          <p:cNvSpPr/>
          <p:nvPr/>
        </p:nvSpPr>
        <p:spPr>
          <a:xfrm>
            <a:off x="2297968" y="872245"/>
            <a:ext cx="2525155" cy="458547"/>
          </a:xfrm>
          <a:prstGeom prst="frame">
            <a:avLst>
              <a:gd name="adj1" fmla="val 10129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908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319F2AA-2C27-4E96-9F2E-EBAF13A41825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CCEB9B8-5885-43C8-9083-77675D451A61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D9735-550A-4C37-B098-AAC15EEC3E0D}"/>
              </a:ext>
            </a:extLst>
          </p:cNvPr>
          <p:cNvSpPr txBox="1"/>
          <p:nvPr/>
        </p:nvSpPr>
        <p:spPr>
          <a:xfrm>
            <a:off x="9079991" y="1174891"/>
            <a:ext cx="3189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일러스트의 다양한 장르 태그를 여러 개 선택해서 검색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E5AE7-406F-4B0F-9180-D274B2758976}"/>
              </a:ext>
            </a:extLst>
          </p:cNvPr>
          <p:cNvSpPr txBox="1"/>
          <p:nvPr/>
        </p:nvSpPr>
        <p:spPr>
          <a:xfrm>
            <a:off x="3832222" y="174394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세부검색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태그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AD722C-8DF4-4F4F-9410-5CF945CC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387"/>
            <a:ext cx="9079983" cy="461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8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319F2AA-2C27-4E96-9F2E-EBAF13A41825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CCEB9B8-5885-43C8-9083-77675D451A61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D9735-550A-4C37-B098-AAC15EEC3E0D}"/>
              </a:ext>
            </a:extLst>
          </p:cNvPr>
          <p:cNvSpPr txBox="1"/>
          <p:nvPr/>
        </p:nvSpPr>
        <p:spPr>
          <a:xfrm>
            <a:off x="9079991" y="1174891"/>
            <a:ext cx="3189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일러스트의 가격을 무료부터 포인트구역대 별로 검색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E5AE7-406F-4B0F-9180-D274B2758976}"/>
              </a:ext>
            </a:extLst>
          </p:cNvPr>
          <p:cNvSpPr txBox="1"/>
          <p:nvPr/>
        </p:nvSpPr>
        <p:spPr>
          <a:xfrm>
            <a:off x="3832222" y="174394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세부검색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가격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D02F87-6667-4299-A30B-2A2C256D9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507"/>
            <a:ext cx="9064625" cy="402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12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319F2AA-2C27-4E96-9F2E-EBAF13A41825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CCEB9B8-5885-43C8-9083-77675D451A61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D9735-550A-4C37-B098-AAC15EEC3E0D}"/>
              </a:ext>
            </a:extLst>
          </p:cNvPr>
          <p:cNvSpPr txBox="1"/>
          <p:nvPr/>
        </p:nvSpPr>
        <p:spPr>
          <a:xfrm>
            <a:off x="9079991" y="1174891"/>
            <a:ext cx="3189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태그와 제목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작가명</a:t>
            </a:r>
            <a:r>
              <a:rPr lang="en-US" altLang="ko-KR" sz="1600" dirty="0"/>
              <a:t>, </a:t>
            </a:r>
            <a:r>
              <a:rPr lang="ko-KR" altLang="en-US" sz="1600" dirty="0"/>
              <a:t>가격대</a:t>
            </a:r>
            <a:r>
              <a:rPr lang="en-US" altLang="ko-KR" sz="1600" dirty="0"/>
              <a:t>, </a:t>
            </a:r>
            <a:r>
              <a:rPr lang="ko-KR" altLang="en-US" sz="1600" dirty="0"/>
              <a:t>무료인지 아닌지를 상세하게 설정해서 검색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E5AE7-406F-4B0F-9180-D274B2758976}"/>
              </a:ext>
            </a:extLst>
          </p:cNvPr>
          <p:cNvSpPr txBox="1"/>
          <p:nvPr/>
        </p:nvSpPr>
        <p:spPr>
          <a:xfrm>
            <a:off x="3832222" y="174394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세부검색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상세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C362B4-DF67-4F20-9791-1B217ADA3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970"/>
            <a:ext cx="9079686" cy="350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61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B162157-EE1A-48E5-BEAE-3C5D50101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678"/>
            <a:ext cx="9079990" cy="5595472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DE5433F-3036-406D-A94A-73EF56B8E826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AC968A5-F53E-411E-AAD9-9E0F755FD13C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9F2FE-0869-49F6-92D2-95191621121C}"/>
              </a:ext>
            </a:extLst>
          </p:cNvPr>
          <p:cNvSpPr txBox="1"/>
          <p:nvPr/>
        </p:nvSpPr>
        <p:spPr>
          <a:xfrm>
            <a:off x="3342872" y="289983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일러스트 등록 화면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7C3C2462-07F9-4CF4-A30B-378C61C440BC}"/>
              </a:ext>
            </a:extLst>
          </p:cNvPr>
          <p:cNvSpPr/>
          <p:nvPr/>
        </p:nvSpPr>
        <p:spPr>
          <a:xfrm>
            <a:off x="3091133" y="1729519"/>
            <a:ext cx="2833287" cy="895426"/>
          </a:xfrm>
          <a:prstGeom prst="frame">
            <a:avLst>
              <a:gd name="adj1" fmla="val 9843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86BA3A7-C043-435C-A02C-4F2F65F1A5C8}"/>
              </a:ext>
            </a:extLst>
          </p:cNvPr>
          <p:cNvSpPr/>
          <p:nvPr/>
        </p:nvSpPr>
        <p:spPr>
          <a:xfrm>
            <a:off x="2843715" y="1473669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5CE0E304-BFEC-4B9B-AB7D-67C6531BF839}"/>
              </a:ext>
            </a:extLst>
          </p:cNvPr>
          <p:cNvSpPr/>
          <p:nvPr/>
        </p:nvSpPr>
        <p:spPr>
          <a:xfrm>
            <a:off x="2391429" y="2683107"/>
            <a:ext cx="5481816" cy="2948100"/>
          </a:xfrm>
          <a:prstGeom prst="frame">
            <a:avLst>
              <a:gd name="adj1" fmla="val 2812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A72FFC8-3D3A-4712-B015-98087356F2E3}"/>
              </a:ext>
            </a:extLst>
          </p:cNvPr>
          <p:cNvSpPr/>
          <p:nvPr/>
        </p:nvSpPr>
        <p:spPr>
          <a:xfrm>
            <a:off x="-14368" y="2329053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75444660-2FAB-4759-A72F-572604C04AFC}"/>
              </a:ext>
            </a:extLst>
          </p:cNvPr>
          <p:cNvSpPr/>
          <p:nvPr/>
        </p:nvSpPr>
        <p:spPr>
          <a:xfrm>
            <a:off x="2378668" y="5722187"/>
            <a:ext cx="5481816" cy="879964"/>
          </a:xfrm>
          <a:prstGeom prst="frame">
            <a:avLst>
              <a:gd name="adj1" fmla="val 9032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7CC5F0-0379-4BE9-9359-6FA59C4654C9}"/>
              </a:ext>
            </a:extLst>
          </p:cNvPr>
          <p:cNvSpPr txBox="1"/>
          <p:nvPr/>
        </p:nvSpPr>
        <p:spPr>
          <a:xfrm>
            <a:off x="9029921" y="1174891"/>
            <a:ext cx="3239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등록할 일러스트 선택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등록한 일러스트 출력 여러 개 올릴 경우 작은 사이즈로 밑에 나옴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제목과 일러스트 관련 </a:t>
            </a:r>
            <a:r>
              <a:rPr lang="ko-KR" altLang="en-US" sz="1600" dirty="0" err="1"/>
              <a:t>해쉬태그</a:t>
            </a:r>
            <a:r>
              <a:rPr lang="en-US" altLang="ko-KR" sz="1600" dirty="0"/>
              <a:t>, </a:t>
            </a:r>
            <a:r>
              <a:rPr lang="ko-KR" altLang="en-US" sz="1600" dirty="0"/>
              <a:t>작품 설명할 내용 입력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무료인지 유료인지 체크하고 유료일 경우 가격까지 입력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작품 등록</a:t>
            </a:r>
            <a:endParaRPr lang="en-US" altLang="ko-KR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51E69A5-D79F-4865-86A2-B80F98451A97}"/>
              </a:ext>
            </a:extLst>
          </p:cNvPr>
          <p:cNvSpPr/>
          <p:nvPr/>
        </p:nvSpPr>
        <p:spPr>
          <a:xfrm>
            <a:off x="2198747" y="2349557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BA25CABB-3C4A-49F1-B895-C058736F2969}"/>
              </a:ext>
            </a:extLst>
          </p:cNvPr>
          <p:cNvSpPr/>
          <p:nvPr/>
        </p:nvSpPr>
        <p:spPr>
          <a:xfrm>
            <a:off x="7946661" y="6068780"/>
            <a:ext cx="1083259" cy="443753"/>
          </a:xfrm>
          <a:prstGeom prst="frame">
            <a:avLst>
              <a:gd name="adj1" fmla="val 14148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70AA8DF-DF59-4598-8EA0-45E864A937B9}"/>
              </a:ext>
            </a:extLst>
          </p:cNvPr>
          <p:cNvSpPr/>
          <p:nvPr/>
        </p:nvSpPr>
        <p:spPr>
          <a:xfrm>
            <a:off x="7713488" y="5745991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A34C0CF-4887-4542-875D-8CA97AEF5F07}"/>
              </a:ext>
            </a:extLst>
          </p:cNvPr>
          <p:cNvSpPr/>
          <p:nvPr/>
        </p:nvSpPr>
        <p:spPr>
          <a:xfrm>
            <a:off x="2112299" y="5527304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1A822B91-49C1-45A9-A208-76C89020A77B}"/>
              </a:ext>
            </a:extLst>
          </p:cNvPr>
          <p:cNvSpPr/>
          <p:nvPr/>
        </p:nvSpPr>
        <p:spPr>
          <a:xfrm>
            <a:off x="-14367" y="2691494"/>
            <a:ext cx="2167966" cy="3910655"/>
          </a:xfrm>
          <a:prstGeom prst="frame">
            <a:avLst>
              <a:gd name="adj1" fmla="val 325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7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086CD8-3075-48ED-A240-C7977CE7B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5483"/>
            <a:ext cx="9079992" cy="5442198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78B019C-1898-42B3-B806-CFAF084CE67F}"/>
              </a:ext>
            </a:extLst>
          </p:cNvPr>
          <p:cNvCxnSpPr/>
          <p:nvPr/>
        </p:nvCxnSpPr>
        <p:spPr>
          <a:xfrm>
            <a:off x="9079992" y="0"/>
            <a:ext cx="0" cy="685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B8B1EFA-546D-42F3-AF30-E5D8B99D3D7C}"/>
              </a:ext>
            </a:extLst>
          </p:cNvPr>
          <p:cNvSpPr txBox="1"/>
          <p:nvPr/>
        </p:nvSpPr>
        <p:spPr>
          <a:xfrm>
            <a:off x="9861994" y="29260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페이지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FE19C-4546-4710-BCBE-C49BDAB678DC}"/>
              </a:ext>
            </a:extLst>
          </p:cNvPr>
          <p:cNvSpPr txBox="1"/>
          <p:nvPr/>
        </p:nvSpPr>
        <p:spPr>
          <a:xfrm>
            <a:off x="2979649" y="272066"/>
            <a:ext cx="2929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일러스트 상세보기 화면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E05BBF25-EAA8-4273-9675-D5F3E0868E4B}"/>
              </a:ext>
            </a:extLst>
          </p:cNvPr>
          <p:cNvSpPr/>
          <p:nvPr/>
        </p:nvSpPr>
        <p:spPr>
          <a:xfrm>
            <a:off x="-3114" y="1408064"/>
            <a:ext cx="3499077" cy="4959617"/>
          </a:xfrm>
          <a:prstGeom prst="frame">
            <a:avLst>
              <a:gd name="adj1" fmla="val 3091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C7316C9-01D6-406C-BBB5-091B9DB9C069}"/>
              </a:ext>
            </a:extLst>
          </p:cNvPr>
          <p:cNvSpPr/>
          <p:nvPr/>
        </p:nvSpPr>
        <p:spPr>
          <a:xfrm>
            <a:off x="-3115" y="1135310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767E4A0A-BD5C-42E5-8E49-B84FE62147C0}"/>
              </a:ext>
            </a:extLst>
          </p:cNvPr>
          <p:cNvSpPr/>
          <p:nvPr/>
        </p:nvSpPr>
        <p:spPr>
          <a:xfrm>
            <a:off x="4035054" y="1743278"/>
            <a:ext cx="3875914" cy="2292031"/>
          </a:xfrm>
          <a:prstGeom prst="frame">
            <a:avLst>
              <a:gd name="adj1" fmla="val 2335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9766FAA-00F2-4B25-87D4-71BED5D0AA38}"/>
              </a:ext>
            </a:extLst>
          </p:cNvPr>
          <p:cNvSpPr/>
          <p:nvPr/>
        </p:nvSpPr>
        <p:spPr>
          <a:xfrm>
            <a:off x="3940559" y="1368482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FB672589-55F9-49BF-BA22-29C123F23AA3}"/>
              </a:ext>
            </a:extLst>
          </p:cNvPr>
          <p:cNvSpPr/>
          <p:nvPr/>
        </p:nvSpPr>
        <p:spPr>
          <a:xfrm>
            <a:off x="8012215" y="1834826"/>
            <a:ext cx="916356" cy="3348384"/>
          </a:xfrm>
          <a:prstGeom prst="frame">
            <a:avLst>
              <a:gd name="adj1" fmla="val 5646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1BE614D9-99C3-4537-A50E-9DA156884E76}"/>
              </a:ext>
            </a:extLst>
          </p:cNvPr>
          <p:cNvSpPr/>
          <p:nvPr/>
        </p:nvSpPr>
        <p:spPr>
          <a:xfrm>
            <a:off x="4073377" y="5183210"/>
            <a:ext cx="3837591" cy="1161291"/>
          </a:xfrm>
          <a:prstGeom prst="frame">
            <a:avLst>
              <a:gd name="adj1" fmla="val 5929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064EA043-8027-42B0-A5C6-05764846AA2B}"/>
              </a:ext>
            </a:extLst>
          </p:cNvPr>
          <p:cNvSpPr/>
          <p:nvPr/>
        </p:nvSpPr>
        <p:spPr>
          <a:xfrm>
            <a:off x="4052573" y="4435347"/>
            <a:ext cx="2262014" cy="621026"/>
          </a:xfrm>
          <a:prstGeom prst="frame">
            <a:avLst>
              <a:gd name="adj1" fmla="val 9323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959178C-74DB-4E27-98A8-A84C193AB479}"/>
              </a:ext>
            </a:extLst>
          </p:cNvPr>
          <p:cNvSpPr/>
          <p:nvPr/>
        </p:nvSpPr>
        <p:spPr>
          <a:xfrm>
            <a:off x="3806277" y="4138757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E518CCE-D0A1-4DE9-887D-DC7ED0AE196D}"/>
              </a:ext>
            </a:extLst>
          </p:cNvPr>
          <p:cNvSpPr/>
          <p:nvPr/>
        </p:nvSpPr>
        <p:spPr>
          <a:xfrm>
            <a:off x="3752408" y="4988184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CDD230C-A93F-4FB3-B7D3-AD9DBA244404}"/>
              </a:ext>
            </a:extLst>
          </p:cNvPr>
          <p:cNvSpPr/>
          <p:nvPr/>
        </p:nvSpPr>
        <p:spPr>
          <a:xfrm>
            <a:off x="7910969" y="1381066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34A32A-1C37-455D-B8F3-FE11B78041E4}"/>
              </a:ext>
            </a:extLst>
          </p:cNvPr>
          <p:cNvSpPr txBox="1"/>
          <p:nvPr/>
        </p:nvSpPr>
        <p:spPr>
          <a:xfrm>
            <a:off x="9029921" y="1174891"/>
            <a:ext cx="32392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유료 일러스트 </a:t>
            </a:r>
            <a:r>
              <a:rPr lang="ko-KR" altLang="en-US" sz="1600" dirty="0" err="1"/>
              <a:t>캡쳐방지와</a:t>
            </a:r>
            <a:r>
              <a:rPr lang="ko-KR" altLang="en-US" sz="1600" dirty="0"/>
              <a:t> 시리즈가 있을 경우 우측상단에 시리즈 개수 출력</a:t>
            </a:r>
            <a:r>
              <a:rPr lang="en-US" altLang="ko-KR" sz="1600" dirty="0"/>
              <a:t> </a:t>
            </a:r>
            <a:r>
              <a:rPr lang="ko-KR" altLang="en-US" sz="1600" dirty="0"/>
              <a:t>클릭 시 시리즈 상세보기 화면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작품 제목</a:t>
            </a:r>
            <a:r>
              <a:rPr lang="en-US" altLang="ko-KR" sz="1600" dirty="0"/>
              <a:t>, </a:t>
            </a:r>
            <a:r>
              <a:rPr lang="ko-KR" altLang="en-US" sz="1600" dirty="0"/>
              <a:t>가격과 설명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관련해쉬태그를</a:t>
            </a:r>
            <a:r>
              <a:rPr lang="ko-KR" altLang="en-US" sz="1600" dirty="0"/>
              <a:t> 설정하여 누를 시 </a:t>
            </a:r>
            <a:r>
              <a:rPr lang="ko-KR" altLang="en-US" sz="1600" dirty="0" err="1"/>
              <a:t>관련해쉬태그</a:t>
            </a:r>
            <a:r>
              <a:rPr lang="ko-KR" altLang="en-US" sz="1600" dirty="0"/>
              <a:t> 일러스트검색페이지로 </a:t>
            </a:r>
            <a:r>
              <a:rPr lang="ko-KR" altLang="en-US" sz="1600" dirty="0" err="1"/>
              <a:t>넘어감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조회수</a:t>
            </a:r>
            <a:r>
              <a:rPr lang="en-US" altLang="ko-KR" sz="1600" dirty="0"/>
              <a:t>, </a:t>
            </a:r>
            <a:r>
              <a:rPr lang="ko-KR" altLang="en-US" sz="1600" dirty="0"/>
              <a:t>좋아요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북마크</a:t>
            </a:r>
            <a:r>
              <a:rPr lang="en-US" altLang="ko-KR" sz="1600" dirty="0"/>
              <a:t>, </a:t>
            </a:r>
            <a:r>
              <a:rPr lang="ko-KR" altLang="en-US" sz="1600" dirty="0"/>
              <a:t>공유</a:t>
            </a:r>
            <a:r>
              <a:rPr lang="en-US" altLang="ko-KR" sz="1600" dirty="0"/>
              <a:t>, </a:t>
            </a:r>
            <a:r>
              <a:rPr lang="ko-KR" altLang="en-US" sz="1600" dirty="0"/>
              <a:t>신고와 각 횟수</a:t>
            </a:r>
            <a:r>
              <a:rPr lang="en-US" altLang="ko-KR" sz="1600" dirty="0"/>
              <a:t>. </a:t>
            </a:r>
            <a:r>
              <a:rPr lang="ko-KR" altLang="en-US" sz="1600" dirty="0"/>
              <a:t>조회수아이콘 제외 각 아이콘 누를 시 횟수 증가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가격과 구매버튼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err="1"/>
              <a:t>댓글칸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작가의 프로필 페이지로 넘어가거나 팔로우를 할 수 있고 작가의 또다른 작품들의 썸네일 출력</a:t>
            </a:r>
            <a:endParaRPr lang="en-US" altLang="ko-KR" sz="1600" dirty="0"/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8B7D43A6-FACB-4096-BFC2-70229EA042E4}"/>
              </a:ext>
            </a:extLst>
          </p:cNvPr>
          <p:cNvSpPr/>
          <p:nvPr/>
        </p:nvSpPr>
        <p:spPr>
          <a:xfrm>
            <a:off x="6460178" y="4038183"/>
            <a:ext cx="1349972" cy="900338"/>
          </a:xfrm>
          <a:prstGeom prst="frame">
            <a:avLst>
              <a:gd name="adj1" fmla="val 44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245251-2CA3-4D45-86FD-ED9EB9AEB957}"/>
              </a:ext>
            </a:extLst>
          </p:cNvPr>
          <p:cNvSpPr/>
          <p:nvPr/>
        </p:nvSpPr>
        <p:spPr>
          <a:xfrm>
            <a:off x="6224956" y="4001215"/>
            <a:ext cx="466344" cy="4663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97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577</Words>
  <Application>Microsoft Office PowerPoint</Application>
  <PresentationFormat>와이드스크린</PresentationFormat>
  <Paragraphs>174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민수 곽</cp:lastModifiedBy>
  <cp:revision>34</cp:revision>
  <dcterms:created xsi:type="dcterms:W3CDTF">2019-02-18T12:54:53Z</dcterms:created>
  <dcterms:modified xsi:type="dcterms:W3CDTF">2019-03-10T19:44:59Z</dcterms:modified>
</cp:coreProperties>
</file>